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9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859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578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086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0573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990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5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4940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8742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346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12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757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022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490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25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702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179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452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B756C1-1575-4A02-98E6-1AFD8ADEEA9C}" type="datetimeFigureOut">
              <a:rPr lang="hu-HU" smtClean="0"/>
              <a:t>2017.05.29.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9A37D-DD89-404A-AAAD-41749B1AFD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4678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KÖZÖSSÉGI SZOLGÁLAT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 smtClean="0"/>
              <a:t>10.D      2014/15, 2015/16 tanév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84754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Bölcsőde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99" y="1853248"/>
            <a:ext cx="2950865" cy="419576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87" y="147701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37" y="2085889"/>
            <a:ext cx="3146821" cy="419576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94" y="1492135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7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Szeretethíd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40" y="1720129"/>
            <a:ext cx="6293643" cy="4195762"/>
          </a:xfrm>
        </p:spPr>
      </p:pic>
    </p:spTree>
    <p:extLst>
      <p:ext uri="{BB962C8B-B14F-4D97-AF65-F5344CB8AC3E}">
        <p14:creationId xmlns:p14="http://schemas.microsoft.com/office/powerpoint/2010/main" val="2677106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66" y="1853248"/>
            <a:ext cx="6293643" cy="4195762"/>
          </a:xfrm>
        </p:spPr>
      </p:pic>
    </p:spTree>
    <p:extLst>
      <p:ext uri="{BB962C8B-B14F-4D97-AF65-F5344CB8AC3E}">
        <p14:creationId xmlns:p14="http://schemas.microsoft.com/office/powerpoint/2010/main" val="361093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069263"/>
            <a:ext cx="5594349" cy="4195762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6" y="1443153"/>
            <a:ext cx="5065221" cy="50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5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557" y="2069264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427049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85" y="1662545"/>
            <a:ext cx="6113000" cy="4668982"/>
          </a:xfrm>
        </p:spPr>
      </p:pic>
    </p:spTree>
    <p:extLst>
      <p:ext uri="{BB962C8B-B14F-4D97-AF65-F5344CB8AC3E}">
        <p14:creationId xmlns:p14="http://schemas.microsoft.com/office/powerpoint/2010/main" val="299088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</TotalTime>
  <Words>9</Words>
  <Application>Microsoft Office PowerPoint</Application>
  <PresentationFormat>Szélesvásznú</PresentationFormat>
  <Paragraphs>4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KÖZÖSSÉGI SZOLGÁLAT </vt:lpstr>
      <vt:lpstr>Bölcsőde</vt:lpstr>
      <vt:lpstr>PowerPoint bemutató</vt:lpstr>
      <vt:lpstr>Szeretethíd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KÖZÖSSÉGI SZOLGÁLAT </dc:title>
  <dc:creator>Türke Beáta</dc:creator>
  <cp:lastModifiedBy>Türke Beáta</cp:lastModifiedBy>
  <cp:revision>2</cp:revision>
  <dcterms:created xsi:type="dcterms:W3CDTF">2017-05-29T07:15:12Z</dcterms:created>
  <dcterms:modified xsi:type="dcterms:W3CDTF">2017-05-29T07:23:20Z</dcterms:modified>
</cp:coreProperties>
</file>