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1162844-C7DF-4497-B3AE-26FC63FE9437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70F22E-8449-4DEA-B733-53563B5B68D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Közösségi szolgálat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Ahogy a gyerekek látják!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Azért, hogy leérettségizhessünk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Szeptemberben elkezdődtek a bemutató órák.</a:t>
            </a:r>
          </a:p>
          <a:p>
            <a:r>
              <a:rPr lang="hu-HU" sz="2000" dirty="0" smtClean="0"/>
              <a:t>Ezután elkezdtük a munkát:</a:t>
            </a:r>
          </a:p>
          <a:p>
            <a:pPr lvl="3"/>
            <a:r>
              <a:rPr lang="hu-HU" dirty="0" smtClean="0"/>
              <a:t>Szociális otthon</a:t>
            </a:r>
          </a:p>
          <a:p>
            <a:pPr lvl="3"/>
            <a:r>
              <a:rPr lang="hu-HU" dirty="0" smtClean="0"/>
              <a:t>Csigakészítés</a:t>
            </a:r>
          </a:p>
          <a:p>
            <a:pPr lvl="3"/>
            <a:r>
              <a:rPr lang="hu-HU" dirty="0" smtClean="0"/>
              <a:t>Tesco adomány gyűjtés </a:t>
            </a:r>
          </a:p>
          <a:p>
            <a:pPr lvl="3"/>
            <a:r>
              <a:rPr lang="hu-HU" dirty="0" smtClean="0"/>
              <a:t>Óvoda</a:t>
            </a:r>
          </a:p>
          <a:p>
            <a:pPr lvl="3"/>
            <a:r>
              <a:rPr lang="hu-HU" dirty="0" smtClean="0"/>
              <a:t>Énekkar</a:t>
            </a:r>
          </a:p>
          <a:p>
            <a:pPr lvl="3"/>
            <a:r>
              <a:rPr lang="hu-HU" dirty="0" smtClean="0"/>
              <a:t>Kórházlátogatás </a:t>
            </a:r>
          </a:p>
          <a:p>
            <a:pPr lvl="3"/>
            <a:r>
              <a:rPr lang="hu-HU" dirty="0" err="1" smtClean="0"/>
              <a:t>Stb</a:t>
            </a:r>
            <a:r>
              <a:rPr lang="hu-HU" dirty="0" smtClean="0"/>
              <a:t>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63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Óvoda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óvodában egész évben segíthettünk az óvodai tevékenységekben.</a:t>
            </a:r>
          </a:p>
          <a:p>
            <a:r>
              <a:rPr lang="hu-HU" dirty="0" smtClean="0"/>
              <a:t>Játszhattunk a gyerekekkel.	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46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Szeretethíd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Könyvtár rendbetétele.</a:t>
            </a:r>
          </a:p>
          <a:p>
            <a:r>
              <a:rPr lang="hu-HU" dirty="0" smtClean="0"/>
              <a:t>Kémia/Fizika szertárak takarítása.</a:t>
            </a:r>
          </a:p>
          <a:p>
            <a:r>
              <a:rPr lang="hu-HU" dirty="0" smtClean="0"/>
              <a:t>Templom takarítás kívül, belül.</a:t>
            </a:r>
          </a:p>
          <a:p>
            <a:r>
              <a:rPr lang="hu-HU" dirty="0" smtClean="0"/>
              <a:t>Tornaterem takarítása, eszközök pakolása.</a:t>
            </a:r>
          </a:p>
          <a:p>
            <a:pPr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528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Énekkar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Templomi szereplések.</a:t>
            </a:r>
          </a:p>
          <a:p>
            <a:r>
              <a:rPr lang="hu-HU" dirty="0" smtClean="0"/>
              <a:t>Iskolai tevékenységekben való részvétel.</a:t>
            </a:r>
          </a:p>
          <a:p>
            <a:pPr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577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436096" cy="3624064"/>
          </a:xfrm>
        </p:spPr>
      </p:pic>
    </p:spTree>
    <p:extLst>
      <p:ext uri="{BB962C8B-B14F-4D97-AF65-F5344CB8AC3E}">
        <p14:creationId xmlns:p14="http://schemas.microsoft.com/office/powerpoint/2010/main" val="346016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052736"/>
            <a:ext cx="3780420" cy="252028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9" y="1052736"/>
            <a:ext cx="69127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Köszönjük a figyelmet!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Készítette: Szendrei Gabriella, András Andrea, Vámos Angéla, Hegedüs Enikő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7796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</TotalTime>
  <Words>95</Words>
  <Application>Microsoft Office PowerPoint</Application>
  <PresentationFormat>Diavetítés a képernyőre (4:3 oldalarány)</PresentationFormat>
  <Paragraphs>27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Divat</vt:lpstr>
      <vt:lpstr>Közösségi szolgálat</vt:lpstr>
      <vt:lpstr>Azért, hogy leérettségizhessünk</vt:lpstr>
      <vt:lpstr>Óvoda</vt:lpstr>
      <vt:lpstr>Szeretethíd</vt:lpstr>
      <vt:lpstr>Énekkar</vt:lpstr>
      <vt:lpstr>Képek</vt:lpstr>
      <vt:lpstr>PowerPoint bemutató</vt:lpstr>
      <vt:lpstr>PowerPoint bemutató</vt:lpstr>
      <vt:lpstr>Köszönjük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Közösségi szolgálat</dc:title>
  <dc:creator>Nemes Tanuló</dc:creator>
  <cp:lastModifiedBy>Türke Beáta</cp:lastModifiedBy>
  <cp:revision>5</cp:revision>
  <dcterms:created xsi:type="dcterms:W3CDTF">2014-11-26T12:22:33Z</dcterms:created>
  <dcterms:modified xsi:type="dcterms:W3CDTF">2017-05-29T10:37:15Z</dcterms:modified>
</cp:coreProperties>
</file>