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3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Cím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4119-86F0-4F8A-B101-20AB720EDD19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77AB6-EF1A-4B02-AB0C-0B143A990869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4119-86F0-4F8A-B101-20AB720EDD19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7AB6-EF1A-4B02-AB0C-0B143A99086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4119-86F0-4F8A-B101-20AB720EDD19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7AB6-EF1A-4B02-AB0C-0B143A99086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604119-86F0-4F8A-B101-20AB720EDD19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ED77AB6-EF1A-4B02-AB0C-0B143A990869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4119-86F0-4F8A-B101-20AB720EDD19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7AB6-EF1A-4B02-AB0C-0B143A990869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4119-86F0-4F8A-B101-20AB720EDD19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7AB6-EF1A-4B02-AB0C-0B143A990869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7AB6-EF1A-4B02-AB0C-0B143A990869}" type="slidenum">
              <a:rPr lang="hu-HU" smtClean="0"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4119-86F0-4F8A-B101-20AB720EDD19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2" name="Tartalom hely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4" name="Tartalom hely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4119-86F0-4F8A-B101-20AB720EDD19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7AB6-EF1A-4B02-AB0C-0B143A990869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4119-86F0-4F8A-B101-20AB720EDD19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7AB6-EF1A-4B02-AB0C-0B143A99086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artalom hely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1" name="Cím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604119-86F0-4F8A-B101-20AB720EDD19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ED77AB6-EF1A-4B02-AB0C-0B143A990869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4119-86F0-4F8A-B101-20AB720EDD19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77AB6-EF1A-4B02-AB0C-0B143A990869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604119-86F0-4F8A-B101-20AB720EDD19}" type="datetimeFigureOut">
              <a:rPr lang="hu-HU" smtClean="0"/>
              <a:t>2017.05.29.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ED77AB6-EF1A-4B02-AB0C-0B143A990869}" type="slidenum">
              <a:rPr lang="hu-HU" smtClean="0"/>
              <a:t>‹#›</a:t>
            </a:fld>
            <a:endParaRPr lang="hu-HU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i="1" dirty="0" smtClean="0">
                <a:latin typeface="Segoe Script" pitchFamily="34" charset="0"/>
              </a:rPr>
              <a:t>Közösségi szolgálat</a:t>
            </a:r>
            <a:endParaRPr lang="hu-HU" b="1" i="1" dirty="0"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69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Szemetet szedtünk </a:t>
            </a:r>
            <a:r>
              <a:rPr lang="hu-HU" dirty="0" err="1" smtClean="0"/>
              <a:t>Karas</a:t>
            </a:r>
            <a:r>
              <a:rPr lang="hu-HU" dirty="0" smtClean="0"/>
              <a:t> Elvira tanárnővel</a:t>
            </a:r>
          </a:p>
          <a:p>
            <a:pPr marL="0" indent="0">
              <a:buNone/>
            </a:pPr>
            <a:r>
              <a:rPr lang="hu-HU" dirty="0" smtClean="0"/>
              <a:t>Nagyon jól éreztük magunkat.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>
                <a:latin typeface="Segoe Script" pitchFamily="34" charset="0"/>
              </a:rPr>
              <a:t>TeSzedd</a:t>
            </a:r>
            <a:r>
              <a:rPr lang="hu-HU" b="1" dirty="0" smtClean="0">
                <a:latin typeface="Segoe Script" pitchFamily="34" charset="0"/>
              </a:rPr>
              <a:t>!</a:t>
            </a:r>
            <a:endParaRPr lang="hu-HU" b="1" dirty="0">
              <a:latin typeface="Segoe Script" pitchFamily="34" charset="0"/>
            </a:endParaRPr>
          </a:p>
        </p:txBody>
      </p:sp>
      <p:pic>
        <p:nvPicPr>
          <p:cNvPr id="1026" name="Picture 2" descr="C:\Users\Petra\Desktop\10819726_953384808024233_529377271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492896"/>
            <a:ext cx="5052053" cy="378904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51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Az idős nőszövetség tagjaival csigatésztát készítettünk minden csütörtök délután miközben énekeltünk és bibliai részleteket hallgattunk meg.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Segoe Script" pitchFamily="34" charset="0"/>
              </a:rPr>
              <a:t>Csigakészítés</a:t>
            </a:r>
            <a:endParaRPr lang="hu-HU" b="1" dirty="0"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99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 szeretethíd alkalmával minden 9. évfolyamos diák  együtt, közösen dolgozott különböző területeken.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Segoe Script" pitchFamily="34" charset="0"/>
              </a:rPr>
              <a:t>Szeretethíd</a:t>
            </a:r>
            <a:endParaRPr lang="hu-HU" dirty="0">
              <a:latin typeface="Segoe Script" pitchFamily="34" charset="0"/>
            </a:endParaRPr>
          </a:p>
        </p:txBody>
      </p:sp>
      <p:pic>
        <p:nvPicPr>
          <p:cNvPr id="2050" name="Picture 2" descr="C:\Users\Petra\Desktop\10401932_715559625156861_320172894397462961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516" y="2505305"/>
            <a:ext cx="5652120" cy="3768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62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251" y="1524000"/>
            <a:ext cx="6879498" cy="4572000"/>
          </a:xfrm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Filmkészítés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23353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24000"/>
            <a:ext cx="6096000" cy="4572000"/>
          </a:xfrm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Jegyzőkönyv vezetés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8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Készítette: Füzesi Marietta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</a:t>
            </a:r>
            <a:r>
              <a:rPr lang="hu-HU" dirty="0"/>
              <a:t>Német Csilla</a:t>
            </a:r>
          </a:p>
          <a:p>
            <a:pPr marL="0" indent="0">
              <a:buNone/>
            </a:pPr>
            <a:r>
              <a:rPr lang="hu-HU" dirty="0" smtClean="0"/>
              <a:t>                      Magyar Ákos</a:t>
            </a:r>
          </a:p>
          <a:p>
            <a:pPr marL="0" indent="0">
              <a:buNone/>
            </a:pPr>
            <a:r>
              <a:rPr lang="hu-HU" dirty="0" smtClean="0"/>
              <a:t>                      Ujj Petronella</a:t>
            </a:r>
          </a:p>
          <a:p>
            <a:pPr marL="0" indent="0">
              <a:buNone/>
            </a:pPr>
            <a:r>
              <a:rPr lang="hu-HU" dirty="0" smtClean="0"/>
              <a:t>                      </a:t>
            </a:r>
            <a:r>
              <a:rPr lang="hu-HU" dirty="0" err="1" smtClean="0"/>
              <a:t>Valikovics</a:t>
            </a:r>
            <a:r>
              <a:rPr lang="hu-HU" dirty="0" smtClean="0"/>
              <a:t> </a:t>
            </a:r>
            <a:r>
              <a:rPr lang="hu-HU" dirty="0"/>
              <a:t>Anna Dóra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92773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</TotalTime>
  <Words>68</Words>
  <Application>Microsoft Office PowerPoint</Application>
  <PresentationFormat>Diavetítés a képernyőre (4:3 oldalarány)</PresentationFormat>
  <Paragraphs>15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Constantia</vt:lpstr>
      <vt:lpstr>Segoe Script</vt:lpstr>
      <vt:lpstr>Wingdings 2</vt:lpstr>
      <vt:lpstr>Papír</vt:lpstr>
      <vt:lpstr>Közösségi szolgálat</vt:lpstr>
      <vt:lpstr>TeSzedd!</vt:lpstr>
      <vt:lpstr>Csigakészítés</vt:lpstr>
      <vt:lpstr>Szeretethíd</vt:lpstr>
      <vt:lpstr>Filmkészítés</vt:lpstr>
      <vt:lpstr>Jegyzőkönyv vezetés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Közösségi szolgálat</dc:title>
  <dc:creator>Nemes Tanuló</dc:creator>
  <cp:lastModifiedBy>Türke Beáta</cp:lastModifiedBy>
  <cp:revision>6</cp:revision>
  <dcterms:created xsi:type="dcterms:W3CDTF">2014-11-26T12:24:44Z</dcterms:created>
  <dcterms:modified xsi:type="dcterms:W3CDTF">2017-05-29T10:36:41Z</dcterms:modified>
</cp:coreProperties>
</file>