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1C6D821-A20C-4813-BCBB-622DC73A1507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D80F38-F2C3-4F58-88BC-B7ED0F0C60F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hu-HU" dirty="0" smtClean="0"/>
              <a:t>Közösségi szolgálat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45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Kutató intézetben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Itt megismerkedtünk a reggeli munkába menetellel meg a hideggel is!!!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68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Munkában a 10/c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</p:spPr>
      </p:pic>
    </p:spTree>
    <p:extLst>
      <p:ext uri="{BB962C8B-B14F-4D97-AF65-F5344CB8AC3E}">
        <p14:creationId xmlns:p14="http://schemas.microsoft.com/office/powerpoint/2010/main" val="2460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5082967" cy="12961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Voltunk mi elég sokszor óvodában 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220"/>
            <a:ext cx="5040560" cy="4975937"/>
          </a:xfrm>
        </p:spPr>
      </p:pic>
    </p:spTree>
    <p:extLst>
      <p:ext uri="{BB962C8B-B14F-4D97-AF65-F5344CB8AC3E}">
        <p14:creationId xmlns:p14="http://schemas.microsoft.com/office/powerpoint/2010/main" val="12126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Mint a kisgyerekek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980728"/>
            <a:ext cx="4464496" cy="5546750"/>
          </a:xfrm>
        </p:spPr>
      </p:pic>
    </p:spTree>
    <p:extLst>
      <p:ext uri="{BB962C8B-B14F-4D97-AF65-F5344CB8AC3E}">
        <p14:creationId xmlns:p14="http://schemas.microsoft.com/office/powerpoint/2010/main" val="27514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</a:t>
            </a:r>
            <a:r>
              <a:rPr lang="hu-HU" dirty="0" smtClean="0"/>
              <a:t>zeretethíd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7" y="731838"/>
            <a:ext cx="2926346" cy="3475037"/>
          </a:xfrm>
        </p:spPr>
      </p:pic>
    </p:spTree>
    <p:extLst>
      <p:ext uri="{BB962C8B-B14F-4D97-AF65-F5344CB8AC3E}">
        <p14:creationId xmlns:p14="http://schemas.microsoft.com/office/powerpoint/2010/main" val="19533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Betlehemezés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67" y="731838"/>
            <a:ext cx="6175065" cy="3475037"/>
          </a:xfrm>
        </p:spPr>
      </p:pic>
    </p:spTree>
    <p:extLst>
      <p:ext uri="{BB962C8B-B14F-4D97-AF65-F5344CB8AC3E}">
        <p14:creationId xmlns:p14="http://schemas.microsoft.com/office/powerpoint/2010/main" val="40571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Készítették: </a:t>
            </a:r>
            <a:r>
              <a:rPr lang="hu-HU" dirty="0" err="1" smtClean="0"/>
              <a:t>Majláth</a:t>
            </a:r>
            <a:r>
              <a:rPr lang="hu-HU" dirty="0" smtClean="0"/>
              <a:t> István, Szabó Erik, Rapi Renáta, </a:t>
            </a:r>
            <a:r>
              <a:rPr lang="hu-HU" dirty="0" err="1" smtClean="0"/>
              <a:t>Mihácsi</a:t>
            </a:r>
            <a:r>
              <a:rPr lang="hu-HU" dirty="0" smtClean="0"/>
              <a:t> Szimonetta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Köszönjük a figyelmet!!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08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46</Words>
  <Application>Microsoft Office PowerPoint</Application>
  <PresentationFormat>Diavetítés a képernyőre (4:3 oldalarány)</PresentationFormat>
  <Paragraphs>10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</vt:lpstr>
      <vt:lpstr>Turbulencia</vt:lpstr>
      <vt:lpstr>Közösségi szolgálat </vt:lpstr>
      <vt:lpstr>Kutató intézetben </vt:lpstr>
      <vt:lpstr>Munkában a 10/c</vt:lpstr>
      <vt:lpstr>Voltunk mi elég sokszor óvodában </vt:lpstr>
      <vt:lpstr>Mint a kisgyerekek</vt:lpstr>
      <vt:lpstr>Szeretethíd</vt:lpstr>
      <vt:lpstr>Betlehemezés</vt:lpstr>
      <vt:lpstr>Köszönjük a figyelmet!!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szolgálat</dc:title>
  <dc:creator>Neumann Tanuló</dc:creator>
  <cp:lastModifiedBy>Türke Beáta</cp:lastModifiedBy>
  <cp:revision>4</cp:revision>
  <dcterms:created xsi:type="dcterms:W3CDTF">2014-11-26T12:22:51Z</dcterms:created>
  <dcterms:modified xsi:type="dcterms:W3CDTF">2017-05-29T10:38:14Z</dcterms:modified>
</cp:coreProperties>
</file>