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3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788942D-DBA1-4A2F-BF32-2F41662FE742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18814BF-5DE6-4916-A4A1-D2D698A2BCA1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Közösségi szolgálat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08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mes_tanulo\Desktop\559548_745718235500910_35826346154393457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532" y="4005064"/>
            <a:ext cx="3982103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Az elmúlt </a:t>
            </a:r>
            <a:r>
              <a:rPr lang="hu-HU" dirty="0"/>
              <a:t>h</a:t>
            </a:r>
            <a:r>
              <a:rPr lang="hu-HU" dirty="0" smtClean="0"/>
              <a:t>éten a karcagi kutató intézetben végeztünk közösségi szolgálatot. Az első napon munkavédelmi oktatásban vettünk részt legelőször. Ezután a 10 fős brigádunkat kettéosztották. Az én csoportom a kertész Sanyi bácsihoz lett beosztva. Ezen a napon a lehullott faleveleket húztuk össze kisebb-nagyobb kupacokba. A második napon is ugyanezt csináltuk, csak az arborétum másik felén. Napközben jó meleg teát is ihattunk. 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61183" y="548680"/>
            <a:ext cx="4114800" cy="701040"/>
          </a:xfrm>
        </p:spPr>
        <p:txBody>
          <a:bodyPr>
            <a:normAutofit/>
          </a:bodyPr>
          <a:lstStyle/>
          <a:p>
            <a:r>
              <a:rPr lang="hu-HU" dirty="0" smtClean="0"/>
              <a:t>Közösségi szolgálat a kutató intézetben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98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/>
          <a:lstStyle/>
          <a:p>
            <a:r>
              <a:rPr lang="hu-HU" dirty="0" smtClean="0"/>
              <a:t>Óvodai Közösségi szolgálat 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74135"/>
            <a:ext cx="4176463" cy="5568617"/>
          </a:xfrm>
        </p:spPr>
      </p:pic>
    </p:spTree>
    <p:extLst>
      <p:ext uri="{BB962C8B-B14F-4D97-AF65-F5344CB8AC3E}">
        <p14:creationId xmlns:p14="http://schemas.microsoft.com/office/powerpoint/2010/main" val="42725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3370"/>
            <a:ext cx="4248472" cy="566463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114800" cy="701040"/>
          </a:xfrm>
        </p:spPr>
        <p:txBody>
          <a:bodyPr/>
          <a:lstStyle/>
          <a:p>
            <a:r>
              <a:rPr lang="hu-HU" dirty="0"/>
              <a:t>Óvodai Közösségi szolgálat </a:t>
            </a:r>
          </a:p>
        </p:txBody>
      </p:sp>
    </p:spTree>
    <p:extLst>
      <p:ext uri="{BB962C8B-B14F-4D97-AF65-F5344CB8AC3E}">
        <p14:creationId xmlns:p14="http://schemas.microsoft.com/office/powerpoint/2010/main" val="2835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6176356" cy="347472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14800" cy="701040"/>
          </a:xfrm>
        </p:spPr>
        <p:txBody>
          <a:bodyPr/>
          <a:lstStyle/>
          <a:p>
            <a:r>
              <a:rPr lang="hu-HU" dirty="0" smtClean="0"/>
              <a:t>Betlehemezés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475656" y="17728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2013. december 20.-án körbe jártuk az iskolát és minden osztály teremben elő adtuk a betlehemezést. Amivel jézus születését szimbolizáltuk.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3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112668" cy="407511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483768" y="476672"/>
            <a:ext cx="4114800" cy="701040"/>
          </a:xfrm>
        </p:spPr>
        <p:txBody>
          <a:bodyPr/>
          <a:lstStyle/>
          <a:p>
            <a:r>
              <a:rPr lang="hu-HU" dirty="0" smtClean="0"/>
              <a:t>Szeretethíd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51520" y="162880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2014.május. 16 Szeretethíd került megrendezésre az iskolánkban. A szeretet híd azt jelenti hogy önkéntes munkát végzünk az iskolánkba , a Református templomba és a könyvtárban.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Osztály</a:t>
            </a:r>
            <a:br>
              <a:rPr lang="hu-HU" dirty="0" smtClean="0"/>
            </a:br>
            <a:r>
              <a:rPr lang="hu-HU" dirty="0" smtClean="0"/>
              <a:t>Kép.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98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66" y="2020888"/>
            <a:ext cx="6112668" cy="407511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Templomba menet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259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</a:p>
          <a:p>
            <a:r>
              <a:rPr lang="hu-HU" dirty="0" smtClean="0"/>
              <a:t>Kovács Martin </a:t>
            </a:r>
            <a:br>
              <a:rPr lang="hu-HU" dirty="0" smtClean="0"/>
            </a:br>
            <a:r>
              <a:rPr lang="hu-HU" dirty="0" smtClean="0"/>
              <a:t>  Pápai Adrián </a:t>
            </a:r>
            <a:br>
              <a:rPr lang="hu-HU" dirty="0" smtClean="0"/>
            </a:br>
            <a:r>
              <a:rPr lang="hu-HU" dirty="0" smtClean="0"/>
              <a:t>Sebők Róbert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14800" cy="701040"/>
          </a:xfrm>
        </p:spPr>
        <p:txBody>
          <a:bodyPr/>
          <a:lstStyle/>
          <a:p>
            <a:r>
              <a:rPr lang="hu-HU" dirty="0" smtClean="0"/>
              <a:t>Köszönjünk A figyelmet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9906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104</TotalTime>
  <Words>144</Words>
  <Application>Microsoft Office PowerPoint</Application>
  <PresentationFormat>Diavetítés a képernyőre (4:3 oldalarány)</PresentationFormat>
  <Paragraphs>13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Garamond</vt:lpstr>
      <vt:lpstr>Tahoma</vt:lpstr>
      <vt:lpstr>Tunga</vt:lpstr>
      <vt:lpstr>BlackTie</vt:lpstr>
      <vt:lpstr>Közösségi szolgálat</vt:lpstr>
      <vt:lpstr>Közösségi szolgálat a kutató intézetben</vt:lpstr>
      <vt:lpstr>Óvodai Közösségi szolgálat </vt:lpstr>
      <vt:lpstr>Óvodai Közösségi szolgálat </vt:lpstr>
      <vt:lpstr>Betlehemezés</vt:lpstr>
      <vt:lpstr>Szeretethíd </vt:lpstr>
      <vt:lpstr>Templomba menet </vt:lpstr>
      <vt:lpstr>Köszönjünk A figyelmet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szolgálat</dc:title>
  <dc:creator>Nemes Tanuló</dc:creator>
  <cp:lastModifiedBy>Türke Beáta</cp:lastModifiedBy>
  <cp:revision>10</cp:revision>
  <dcterms:created xsi:type="dcterms:W3CDTF">2014-11-26T12:25:09Z</dcterms:created>
  <dcterms:modified xsi:type="dcterms:W3CDTF">2017-05-29T10:37:45Z</dcterms:modified>
</cp:coreProperties>
</file>