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73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2564904"/>
            <a:ext cx="7920880" cy="1614041"/>
          </a:xfrm>
        </p:spPr>
        <p:txBody>
          <a:bodyPr>
            <a:normAutofit/>
          </a:bodyPr>
          <a:lstStyle/>
          <a:p>
            <a:r>
              <a:rPr lang="hu-HU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Közösségi</a:t>
            </a:r>
            <a:r>
              <a:rPr lang="hu-H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hu-HU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szolgálat</a:t>
            </a:r>
            <a:endParaRPr lang="hu-HU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051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2780928"/>
            <a:ext cx="5508104" cy="4077072"/>
          </a:xfrm>
        </p:spPr>
        <p:txBody>
          <a:bodyPr>
            <a:normAutofit fontScale="92500" lnSpcReduction="20000"/>
          </a:bodyPr>
          <a:lstStyle/>
          <a:p>
            <a:r>
              <a:rPr lang="hu-HU" sz="2800" dirty="0"/>
              <a:t>2014. máj. 16-17-én került ismét megrendezésre a Szeretethíd, egy olyan országos szintű segítségnyújtó akció, melyet a Magyar Református Szeretetszolgálat indított </a:t>
            </a:r>
            <a:r>
              <a:rPr lang="hu-HU" sz="2800" dirty="0" smtClean="0"/>
              <a:t>el.</a:t>
            </a:r>
          </a:p>
          <a:p>
            <a:r>
              <a:rPr lang="hu-HU" sz="2800" dirty="0" smtClean="0"/>
              <a:t>Iskolánk </a:t>
            </a:r>
            <a:r>
              <a:rPr lang="hu-HU" sz="2800" dirty="0"/>
              <a:t>ebben az évben is részt vett a programban. Közel 100 kilencedikes tanuló dolgozott szívvel-lélekkel segítséget nyújtva ezzel a gimnáziumnak és az egyházközségnek.</a:t>
            </a:r>
          </a:p>
        </p:txBody>
      </p:sp>
      <p:pic>
        <p:nvPicPr>
          <p:cNvPr id="1027" name="Picture 3" descr="C:\Users\neumann_tanulo\Desktop\szeretethí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0" y="0"/>
            <a:ext cx="9144000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822" y="3126722"/>
            <a:ext cx="3798488" cy="2527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71" y="1467469"/>
            <a:ext cx="8349678" cy="5390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62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1642194"/>
          </a:xfrm>
        </p:spPr>
        <p:txBody>
          <a:bodyPr>
            <a:noAutofit/>
          </a:bodyPr>
          <a:lstStyle/>
          <a:p>
            <a:r>
              <a:rPr lang="hu-H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Óvoda</a:t>
            </a:r>
            <a:endParaRPr lang="hu-HU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2130683"/>
            <a:ext cx="9144000" cy="2679319"/>
          </a:xfrm>
        </p:spPr>
        <p:txBody>
          <a:bodyPr>
            <a:normAutofit fontScale="92500" lnSpcReduction="20000"/>
          </a:bodyPr>
          <a:lstStyle/>
          <a:p>
            <a:r>
              <a:rPr lang="hu-H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Nagyon élveztük az óvodában töltött időt . </a:t>
            </a:r>
          </a:p>
          <a:p>
            <a:r>
              <a:rPr lang="hu-H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 gyerekeknek segítettünk felöltözni és beágyazni . </a:t>
            </a:r>
          </a:p>
          <a:p>
            <a:r>
              <a:rPr lang="hu-H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Játszottunk, rajzoltunk velük , és az uzsonnához pedig előkészítettük az asztalokat . </a:t>
            </a:r>
            <a:endParaRPr lang="hu-H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hu-H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 gyerekek mindig nagy örömmel vártak minket és az óvó nénik is szeretettel vártak bennünket . </a:t>
            </a:r>
          </a:p>
        </p:txBody>
      </p:sp>
      <p:pic>
        <p:nvPicPr>
          <p:cNvPr id="2053" name="Picture 5" descr="C:\Users\neumann_tanulo\Desktop\napocs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-12441"/>
            <a:ext cx="40957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neumann_tanulo\Desktop\ov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10003"/>
            <a:ext cx="8784976" cy="204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05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Csigakör</a:t>
            </a:r>
            <a:endParaRPr lang="hu-H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lnSpcReduction="10000"/>
          </a:bodyPr>
          <a:lstStyle/>
          <a:p>
            <a:r>
              <a:rPr lang="hu-H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 nőszövetség köreiben sajátíthattuk el a csigakészítés fortélyait.</a:t>
            </a:r>
          </a:p>
          <a:p>
            <a:r>
              <a:rPr lang="hu-H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Minden délután jó hangulatban telt el.</a:t>
            </a:r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2"/>
          <a:stretch/>
        </p:blipFill>
        <p:spPr bwMode="auto">
          <a:xfrm>
            <a:off x="4547639" y="1844824"/>
            <a:ext cx="4596361" cy="3295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03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neumann_tanulo\Desktop\teszedd-header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88640"/>
            <a:ext cx="7488832" cy="225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827584" y="2780928"/>
            <a:ext cx="4464496" cy="3345235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2014-ben mi is részesei lehettünk ennek az akciónak.</a:t>
            </a:r>
          </a:p>
          <a:p>
            <a:r>
              <a:rPr lang="hu-H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Első feladatunk a szemetes területek felkutatása volt.</a:t>
            </a:r>
          </a:p>
          <a:p>
            <a:r>
              <a:rPr lang="hu-H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Később ezekre a területekre kerékpárral mentünk el és megtisztítottuk.</a:t>
            </a:r>
            <a:endParaRPr lang="hu-H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9" b="16328"/>
          <a:stretch/>
        </p:blipFill>
        <p:spPr bwMode="auto">
          <a:xfrm>
            <a:off x="5174704" y="3212976"/>
            <a:ext cx="3462535" cy="2280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81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/>
          <a:lstStyle/>
          <a:p>
            <a:r>
              <a:rPr lang="hu-H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Köszönjük a figyelmet!</a:t>
            </a:r>
            <a:endParaRPr lang="hu-H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6400800" cy="1752600"/>
          </a:xfrm>
        </p:spPr>
        <p:txBody>
          <a:bodyPr>
            <a:noAutofit/>
          </a:bodyPr>
          <a:lstStyle/>
          <a:p>
            <a:r>
              <a:rPr lang="hu-H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Készítette:Nagy Bernadett</a:t>
            </a:r>
          </a:p>
          <a:p>
            <a:r>
              <a:rPr lang="hu-H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Rab Dorina</a:t>
            </a:r>
          </a:p>
          <a:p>
            <a:r>
              <a:rPr lang="hu-H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   </a:t>
            </a:r>
            <a:r>
              <a:rPr lang="hu-HU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Csikos</a:t>
            </a:r>
            <a:r>
              <a:rPr lang="hu-H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Márta</a:t>
            </a:r>
          </a:p>
          <a:p>
            <a:r>
              <a:rPr lang="hu-H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Bán Arnold</a:t>
            </a:r>
          </a:p>
          <a:p>
            <a:r>
              <a:rPr lang="hu-H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  10. C     2014</a:t>
            </a:r>
            <a:endParaRPr lang="hu-H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363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161</Words>
  <Application>Microsoft Office PowerPoint</Application>
  <PresentationFormat>Diavetítés a képernyőre (4:3 oldalarány)</PresentationFormat>
  <Paragraphs>20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Office-téma</vt:lpstr>
      <vt:lpstr>Közösségi szolgálat</vt:lpstr>
      <vt:lpstr>PowerPoint bemutató</vt:lpstr>
      <vt:lpstr>Óvoda</vt:lpstr>
      <vt:lpstr>Csigakör</vt:lpstr>
      <vt:lpstr>PowerPoint bemutató</vt:lpstr>
      <vt:lpstr>Köszönjük a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Közösségi szolgálat</dc:title>
  <dc:creator>Neumann Tanuló</dc:creator>
  <cp:lastModifiedBy>Türke Beáta</cp:lastModifiedBy>
  <cp:revision>10</cp:revision>
  <dcterms:created xsi:type="dcterms:W3CDTF">2014-12-01T10:08:15Z</dcterms:created>
  <dcterms:modified xsi:type="dcterms:W3CDTF">2017-05-29T10:36:03Z</dcterms:modified>
</cp:coreProperties>
</file>